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4E39"/>
    <a:srgbClr val="C09367"/>
    <a:srgbClr val="BE9C7D"/>
    <a:srgbClr val="C393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36A01-CA09-480F-ABE3-3AF4B46C9CBA}" type="datetimeFigureOut">
              <a:rPr lang="ru-RU" smtClean="0"/>
              <a:t>14.07.2020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E17D2-8FA9-49FE-8670-81C7445C2F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51344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36A01-CA09-480F-ABE3-3AF4B46C9CBA}" type="datetimeFigureOut">
              <a:rPr lang="ru-RU" smtClean="0"/>
              <a:t>14.07.2020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E17D2-8FA9-49FE-8670-81C7445C2F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69423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36A01-CA09-480F-ABE3-3AF4B46C9CBA}" type="datetimeFigureOut">
              <a:rPr lang="ru-RU" smtClean="0"/>
              <a:t>14.07.2020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E17D2-8FA9-49FE-8670-81C7445C2F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5392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36A01-CA09-480F-ABE3-3AF4B46C9CBA}" type="datetimeFigureOut">
              <a:rPr lang="ru-RU" smtClean="0"/>
              <a:t>14.07.2020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E17D2-8FA9-49FE-8670-81C7445C2F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9268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36A01-CA09-480F-ABE3-3AF4B46C9CBA}" type="datetimeFigureOut">
              <a:rPr lang="ru-RU" smtClean="0"/>
              <a:t>14.07.2020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E17D2-8FA9-49FE-8670-81C7445C2F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7767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36A01-CA09-480F-ABE3-3AF4B46C9CBA}" type="datetimeFigureOut">
              <a:rPr lang="ru-RU" smtClean="0"/>
              <a:t>14.07.2020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E17D2-8FA9-49FE-8670-81C7445C2F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10728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36A01-CA09-480F-ABE3-3AF4B46C9CBA}" type="datetimeFigureOut">
              <a:rPr lang="ru-RU" smtClean="0"/>
              <a:t>14.07.2020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E17D2-8FA9-49FE-8670-81C7445C2F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37680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36A01-CA09-480F-ABE3-3AF4B46C9CBA}" type="datetimeFigureOut">
              <a:rPr lang="ru-RU" smtClean="0"/>
              <a:t>14.07.2020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E17D2-8FA9-49FE-8670-81C7445C2F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1107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36A01-CA09-480F-ABE3-3AF4B46C9CBA}" type="datetimeFigureOut">
              <a:rPr lang="ru-RU" smtClean="0"/>
              <a:t>14.07.2020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E17D2-8FA9-49FE-8670-81C7445C2F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65578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36A01-CA09-480F-ABE3-3AF4B46C9CBA}" type="datetimeFigureOut">
              <a:rPr lang="ru-RU" smtClean="0"/>
              <a:t>14.07.2020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E17D2-8FA9-49FE-8670-81C7445C2F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16356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36A01-CA09-480F-ABE3-3AF4B46C9CBA}" type="datetimeFigureOut">
              <a:rPr lang="ru-RU" smtClean="0"/>
              <a:t>14.07.2020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E17D2-8FA9-49FE-8670-81C7445C2F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2271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836A01-CA09-480F-ABE3-3AF4B46C9CBA}" type="datetimeFigureOut">
              <a:rPr lang="ru-RU" smtClean="0"/>
              <a:t>14.07.2020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FE17D2-8FA9-49FE-8670-81C7445C2F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5184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YandexDisk\ВУЗ\2018 Клементьев\Центр прототипирования\Логотип\лого ЦП для вывески 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9464" y="5855174"/>
            <a:ext cx="4824536" cy="952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77563" y="2060848"/>
            <a:ext cx="79928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latin typeface="Arial" pitchFamily="34" charset="0"/>
                <a:cs typeface="Arial" pitchFamily="34" charset="0"/>
              </a:rPr>
              <a:t>Обзор оборудования центра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3600" dirty="0">
                <a:latin typeface="Arial" pitchFamily="34" charset="0"/>
                <a:cs typeface="Arial" pitchFamily="34" charset="0"/>
              </a:rPr>
              <a:t>прототипирования и его технологических возможностей</a:t>
            </a:r>
          </a:p>
        </p:txBody>
      </p:sp>
    </p:spTree>
    <p:extLst>
      <p:ext uri="{BB962C8B-B14F-4D97-AF65-F5344CB8AC3E}">
        <p14:creationId xmlns:p14="http://schemas.microsoft.com/office/powerpoint/2010/main" val="27659872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YandexDisk\ВУЗ\2018 Клементьев\Центр прототипирования\Логотип\лого ЦП для вывески 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9464" y="5855174"/>
            <a:ext cx="4824536" cy="952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5148063" y="875184"/>
            <a:ext cx="3813867" cy="4979990"/>
          </a:xfrm>
          <a:prstGeom prst="roundRect">
            <a:avLst/>
          </a:prstGeom>
          <a:solidFill>
            <a:srgbClr val="C09367">
              <a:alpha val="60000"/>
            </a:srgbClr>
          </a:solidFill>
          <a:ln>
            <a:solidFill>
              <a:srgbClr val="E04E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Обрабатываемые материалы:          углеродистая сталь до 10мм,</a:t>
            </a:r>
          </a:p>
          <a:p>
            <a:r>
              <a:rPr lang="ru-RU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нержавеющая сталь до 5мм,</a:t>
            </a:r>
          </a:p>
          <a:p>
            <a:r>
              <a:rPr lang="ru-RU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алюминий и сплавы до 4 мм,</a:t>
            </a:r>
          </a:p>
          <a:p>
            <a:r>
              <a:rPr lang="ru-RU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оцинкованный лист, латунь до 3 мм</a:t>
            </a:r>
          </a:p>
          <a:p>
            <a:endParaRPr lang="ru-RU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Рабочая зона 1</a:t>
            </a:r>
            <a:r>
              <a:rPr 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50</a:t>
            </a:r>
            <a:r>
              <a:rPr lang="ru-RU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0 Х </a:t>
            </a:r>
            <a:r>
              <a:rPr 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30</a:t>
            </a:r>
            <a:r>
              <a:rPr lang="ru-RU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00 мм</a:t>
            </a:r>
          </a:p>
          <a:p>
            <a:endParaRPr lang="ru-RU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Мощность </a:t>
            </a:r>
            <a:r>
              <a:rPr 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1000</a:t>
            </a:r>
            <a:r>
              <a:rPr lang="ru-RU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Вт</a:t>
            </a:r>
          </a:p>
          <a:p>
            <a:endParaRPr lang="ru-RU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ru-RU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75226" y="116632"/>
            <a:ext cx="8789262" cy="576064"/>
          </a:xfrm>
          <a:prstGeom prst="roundRect">
            <a:avLst/>
          </a:prstGeom>
          <a:solidFill>
            <a:srgbClr val="C09367">
              <a:alpha val="60000"/>
            </a:srgbClr>
          </a:solidFill>
          <a:ln>
            <a:solidFill>
              <a:srgbClr val="E04E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Станок для резки металла с ЧПУ GARD 1530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26" y="1700808"/>
            <a:ext cx="4831282" cy="3618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01188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YandexDisk\ВУЗ\2018 Клементьев\Центр прототипирования\Логотип\лого ЦП для вывески 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9464" y="5855174"/>
            <a:ext cx="4824536" cy="952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5148063" y="1052736"/>
            <a:ext cx="3813867" cy="4802438"/>
          </a:xfrm>
          <a:prstGeom prst="roundRect">
            <a:avLst/>
          </a:prstGeom>
          <a:solidFill>
            <a:srgbClr val="C09367">
              <a:alpha val="60000"/>
            </a:srgbClr>
          </a:solidFill>
          <a:ln>
            <a:solidFill>
              <a:srgbClr val="E04E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Покраска высоковязкими материалами на основе воды и с высоким содержанием твердых частиц</a:t>
            </a:r>
          </a:p>
          <a:p>
            <a:endParaRPr lang="ru-RU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Безвоздушный ручной распылитель</a:t>
            </a:r>
          </a:p>
          <a:p>
            <a:endParaRPr lang="ru-RU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Нанесение порошковых красок</a:t>
            </a:r>
          </a:p>
          <a:p>
            <a:endParaRPr lang="ru-RU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75226" y="116632"/>
            <a:ext cx="8789262" cy="758552"/>
          </a:xfrm>
          <a:prstGeom prst="roundRect">
            <a:avLst/>
          </a:prstGeom>
          <a:solidFill>
            <a:srgbClr val="C09367">
              <a:alpha val="60000"/>
            </a:srgbClr>
          </a:solidFill>
          <a:ln>
            <a:solidFill>
              <a:srgbClr val="E04E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Оборудование жидкой и порошковой окраски </a:t>
            </a:r>
            <a:r>
              <a:rPr lang="ru-RU" sz="2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Sames</a:t>
            </a:r>
            <a:r>
              <a:rPr lang="ru-RU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Kremlin</a:t>
            </a:r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42" name="Picture 2" descr="D:\YandexDisk\ВУЗ\2018 Клементьев\Центр прототипирования\Мероприятия 2019\КС-2\Фото к презентации\Покраска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052737"/>
            <a:ext cx="4543507" cy="4802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09366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YandexDisk\ВУЗ\2018 Клементьев\Центр прототипирования\Логотип\лого ЦП для вывески 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9464" y="5855174"/>
            <a:ext cx="4824536" cy="952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Скругленный прямоугольник 7"/>
          <p:cNvSpPr/>
          <p:nvPr/>
        </p:nvSpPr>
        <p:spPr>
          <a:xfrm>
            <a:off x="175226" y="116632"/>
            <a:ext cx="8789262" cy="504056"/>
          </a:xfrm>
          <a:prstGeom prst="roundRect">
            <a:avLst/>
          </a:prstGeom>
          <a:solidFill>
            <a:srgbClr val="C09367">
              <a:alpha val="60000"/>
            </a:srgbClr>
          </a:solidFill>
          <a:ln>
            <a:solidFill>
              <a:srgbClr val="E04E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Плоскошлифовальный станок </a:t>
            </a:r>
            <a:r>
              <a:rPr lang="en-US" sz="2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Proma</a:t>
            </a: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PBP-350A</a:t>
            </a:r>
          </a:p>
        </p:txBody>
      </p:sp>
      <p:pic>
        <p:nvPicPr>
          <p:cNvPr id="11266" name="Picture 2" descr="D:\YandexDisk\ВУЗ\2018 Клементьев\Центр прототипирования\Мероприятия 2019\КС-2\Фото к презентации\Плоскошлифовальный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2065" y="769075"/>
            <a:ext cx="5970470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Скругленный прямоугольник 8"/>
          <p:cNvSpPr/>
          <p:nvPr/>
        </p:nvSpPr>
        <p:spPr>
          <a:xfrm>
            <a:off x="172669" y="4941168"/>
            <a:ext cx="8789262" cy="914006"/>
          </a:xfrm>
          <a:prstGeom prst="roundRect">
            <a:avLst/>
          </a:prstGeom>
          <a:solidFill>
            <a:srgbClr val="C09367">
              <a:alpha val="60000"/>
            </a:srgbClr>
          </a:solidFill>
          <a:ln>
            <a:solidFill>
              <a:srgbClr val="E04E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Максимальные размеры заготовки 305×1020×400 мм</a:t>
            </a:r>
          </a:p>
          <a:p>
            <a:endParaRPr lang="ru-RU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Мощность двигателя шпинделя 5,5 кВт</a:t>
            </a:r>
          </a:p>
        </p:txBody>
      </p:sp>
    </p:spTree>
    <p:extLst>
      <p:ext uri="{BB962C8B-B14F-4D97-AF65-F5344CB8AC3E}">
        <p14:creationId xmlns:p14="http://schemas.microsoft.com/office/powerpoint/2010/main" val="5686832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49234"/>
            <a:ext cx="6804248" cy="3988144"/>
          </a:xfrm>
          <a:prstGeom prst="rect">
            <a:avLst/>
          </a:prstGeom>
        </p:spPr>
      </p:pic>
      <p:pic>
        <p:nvPicPr>
          <p:cNvPr id="4" name="Picture 2" descr="D:\YandexDisk\ВУЗ\2018 Клементьев\Центр прототипирования\Логотип\лого ЦП для вывески 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9464" y="5855174"/>
            <a:ext cx="4824536" cy="952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175226" y="116632"/>
            <a:ext cx="8789262" cy="504056"/>
          </a:xfrm>
          <a:prstGeom prst="roundRect">
            <a:avLst/>
          </a:prstGeom>
          <a:solidFill>
            <a:srgbClr val="C09367">
              <a:alpha val="60000"/>
            </a:srgbClr>
          </a:solidFill>
          <a:ln>
            <a:solidFill>
              <a:srgbClr val="E04E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Электроискровой сверлильный станок </a:t>
            </a: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XFP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72669" y="4941168"/>
            <a:ext cx="8789262" cy="914006"/>
          </a:xfrm>
          <a:prstGeom prst="roundRect">
            <a:avLst/>
          </a:prstGeom>
          <a:solidFill>
            <a:srgbClr val="C09367">
              <a:alpha val="60000"/>
            </a:srgbClr>
          </a:solidFill>
          <a:ln>
            <a:solidFill>
              <a:srgbClr val="E04E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Сверление отверстий диаметром от 0,3 до 3мм, глубиной до 300 мм</a:t>
            </a:r>
          </a:p>
          <a:p>
            <a:endParaRPr lang="ru-RU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Мощность 2 кВт</a:t>
            </a:r>
          </a:p>
        </p:txBody>
      </p:sp>
    </p:spTree>
    <p:extLst>
      <p:ext uri="{BB962C8B-B14F-4D97-AF65-F5344CB8AC3E}">
        <p14:creationId xmlns:p14="http://schemas.microsoft.com/office/powerpoint/2010/main" val="1773447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YandexDisk\ВУЗ\2018 Клементьев\Центр прототипирования\Логотип\лого ЦП для вывески 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9464" y="5855174"/>
            <a:ext cx="4824536" cy="952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5157224" y="908720"/>
            <a:ext cx="3816424" cy="4946454"/>
          </a:xfrm>
          <a:prstGeom prst="roundRect">
            <a:avLst/>
          </a:prstGeom>
          <a:solidFill>
            <a:srgbClr val="C09367">
              <a:alpha val="60000"/>
            </a:srgbClr>
          </a:solidFill>
          <a:ln>
            <a:solidFill>
              <a:srgbClr val="E04E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Оптическая</a:t>
            </a:r>
          </a:p>
          <a:p>
            <a:r>
              <a: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Технология 3D-сканирования</a:t>
            </a:r>
          </a:p>
          <a:p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Минимальный размер сканируемого объекта 10 мм</a:t>
            </a:r>
          </a:p>
          <a:p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Максимальный размер сканируемого объекта 1 м</a:t>
            </a:r>
          </a:p>
          <a:p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Точность 3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 </a:t>
            </a:r>
            <a:r>
              <a: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точки 0,018 – 0,06 мм</a:t>
            </a:r>
          </a:p>
          <a:p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Выходной формат</a:t>
            </a:r>
          </a:p>
          <a:p>
            <a:r>
              <a: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.STL, .OBJ, .PLY</a:t>
            </a:r>
          </a:p>
          <a:p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75226" y="116632"/>
            <a:ext cx="8789262" cy="576064"/>
          </a:xfrm>
          <a:prstGeom prst="roundRect">
            <a:avLst/>
          </a:prstGeom>
          <a:solidFill>
            <a:srgbClr val="C09367">
              <a:alpha val="60000"/>
            </a:srgbClr>
          </a:solidFill>
          <a:ln>
            <a:solidFill>
              <a:srgbClr val="E04E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 </a:t>
            </a:r>
            <a:r>
              <a:rPr lang="ru-RU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сканер </a:t>
            </a:r>
            <a:r>
              <a:rPr lang="en-US" sz="2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RangeVision</a:t>
            </a: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PRO 2M NEW</a:t>
            </a:r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2" descr="D:\YandexDisk\ВУЗ\2018 Клементьев\Центр прототипирования\Мероприятия 2019\КС-2\Фото к презентации\3D сканер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456" y="908721"/>
            <a:ext cx="3285858" cy="4946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04634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YandexDisk\ВУЗ\2018 Клементьев\Центр прототипирования\Логотип\лого ЦП для вывески 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9464" y="5855174"/>
            <a:ext cx="4824536" cy="952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5157224" y="908720"/>
            <a:ext cx="3816424" cy="4946454"/>
          </a:xfrm>
          <a:prstGeom prst="roundRect">
            <a:avLst/>
          </a:prstGeom>
          <a:solidFill>
            <a:srgbClr val="C09367">
              <a:alpha val="60000"/>
            </a:srgbClr>
          </a:solidFill>
          <a:ln>
            <a:solidFill>
              <a:srgbClr val="E04E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Технология печати FFF </a:t>
            </a:r>
          </a:p>
          <a:p>
            <a:endParaRPr lang="ru-RU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Способ подачи материала прямая подача в экструдер</a:t>
            </a:r>
          </a:p>
          <a:p>
            <a:endParaRPr lang="ru-RU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Диаметр сопла 0,4 мм, с возможностью </a:t>
            </a:r>
          </a:p>
          <a:p>
            <a:r>
              <a:rPr lang="ru-RU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установки сопл от 0,25 до 0,8</a:t>
            </a:r>
          </a:p>
          <a:p>
            <a:endParaRPr lang="ru-RU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Материал печати - пластиковая нить диаметром 1,75 мм</a:t>
            </a:r>
          </a:p>
          <a:p>
            <a:endParaRPr lang="ru-RU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Поддерживаемые материалы печати  </a:t>
            </a:r>
            <a:r>
              <a:rPr 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ABS, PLA, HIPS, PVA, ASA, PETG,</a:t>
            </a:r>
            <a:r>
              <a:rPr lang="ru-RU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ABS/PC, TPU, PC, FLEX, SBS,</a:t>
            </a:r>
            <a:r>
              <a:rPr lang="ru-RU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NYLON</a:t>
            </a:r>
            <a:endParaRPr lang="ru-RU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ru-RU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Область печати (В Х Ш Х Г) 200Х210Х200 мм</a:t>
            </a:r>
          </a:p>
          <a:p>
            <a:pPr algn="ctr"/>
            <a:endParaRPr lang="ru-RU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75226" y="116632"/>
            <a:ext cx="8789262" cy="576064"/>
          </a:xfrm>
          <a:prstGeom prst="roundRect">
            <a:avLst/>
          </a:prstGeom>
          <a:solidFill>
            <a:srgbClr val="C09367">
              <a:alpha val="60000"/>
            </a:srgbClr>
          </a:solidFill>
          <a:ln>
            <a:solidFill>
              <a:srgbClr val="E04E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3D </a:t>
            </a:r>
            <a:r>
              <a:rPr lang="ru-RU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принтер </a:t>
            </a: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STE 320</a:t>
            </a:r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D:\YandexDisk\ВУЗ\2018 Клементьев\Центр прототипирования\Мероприятия 2019\КС-2\Фото к презентации\STE32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980728"/>
            <a:ext cx="3540207" cy="4874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31594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YandexDisk\ВУЗ\2018 Клементьев\Центр прототипирования\Логотип\лого ЦП для вывески 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9464" y="5855174"/>
            <a:ext cx="4824536" cy="952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5157224" y="908720"/>
            <a:ext cx="3816424" cy="4946454"/>
          </a:xfrm>
          <a:prstGeom prst="roundRect">
            <a:avLst/>
          </a:prstGeom>
          <a:solidFill>
            <a:srgbClr val="C09367">
              <a:alpha val="60000"/>
            </a:srgbClr>
          </a:solidFill>
          <a:ln>
            <a:solidFill>
              <a:srgbClr val="E04E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Технология печати </a:t>
            </a:r>
            <a:r>
              <a:rPr 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5Dtech</a:t>
            </a:r>
            <a:r>
              <a:rPr lang="ru-RU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endParaRPr lang="ru-RU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Прочность получаемых изделий на изгиб 100 МПа из ABS пластика без применения </a:t>
            </a:r>
          </a:p>
          <a:p>
            <a:r>
              <a:rPr lang="ru-RU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модификаторов в составе исходного сырья.</a:t>
            </a:r>
          </a:p>
          <a:p>
            <a:endParaRPr lang="ru-RU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Поддерживаемые материалы печати  </a:t>
            </a:r>
            <a:r>
              <a:rPr 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ABS, PLA, HIPS, PVA, ASA, PETG,</a:t>
            </a:r>
            <a:r>
              <a:rPr lang="ru-RU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ABS/PC, TPU, PC, FLEX, SBS,</a:t>
            </a:r>
            <a:r>
              <a:rPr lang="ru-RU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NYLON</a:t>
            </a:r>
            <a:endParaRPr lang="ru-RU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ru-RU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Область печати (В Х Ш Х Г) 250Х330Х330 мм</a:t>
            </a:r>
          </a:p>
          <a:p>
            <a:pPr algn="ctr"/>
            <a:endParaRPr lang="ru-RU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75226" y="116632"/>
            <a:ext cx="8789262" cy="576064"/>
          </a:xfrm>
          <a:prstGeom prst="roundRect">
            <a:avLst/>
          </a:prstGeom>
          <a:solidFill>
            <a:srgbClr val="C09367">
              <a:alpha val="60000"/>
            </a:srgbClr>
          </a:solidFill>
          <a:ln>
            <a:solidFill>
              <a:srgbClr val="E04E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3D </a:t>
            </a:r>
            <a:r>
              <a:rPr lang="ru-RU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принтер </a:t>
            </a: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STE </a:t>
            </a:r>
            <a:r>
              <a:rPr lang="ru-RU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53</a:t>
            </a: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0</a:t>
            </a:r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D:\YandexDisk\ВУЗ\2018 Клементьев\Центр прототипирования\Мероприятия 2019\КС-2\Фото к презентации\STE53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452" y="955600"/>
            <a:ext cx="3779846" cy="4899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64660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YandexDisk\ВУЗ\2018 Клементьев\Центр прототипирования\Мероприятия 2019\КС-2\Фото к презентации\volgobo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875" y="891208"/>
            <a:ext cx="3507589" cy="4946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YandexDisk\ВУЗ\2018 Клементьев\Центр прототипирования\Логотип\лого ЦП для вывески 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9464" y="5855174"/>
            <a:ext cx="4824536" cy="952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5157224" y="908720"/>
            <a:ext cx="3816424" cy="4946454"/>
          </a:xfrm>
          <a:prstGeom prst="roundRect">
            <a:avLst/>
          </a:prstGeom>
          <a:solidFill>
            <a:srgbClr val="C09367">
              <a:alpha val="60000"/>
            </a:srgbClr>
          </a:solidFill>
          <a:ln>
            <a:solidFill>
              <a:srgbClr val="E04E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Технология печати </a:t>
            </a:r>
            <a:r>
              <a:rPr 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FDM / FFF </a:t>
            </a:r>
          </a:p>
          <a:p>
            <a:endParaRPr lang="ru-RU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Диаметр сопла</a:t>
            </a:r>
            <a:r>
              <a:rPr 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от 0,1 до 1 мм</a:t>
            </a:r>
          </a:p>
          <a:p>
            <a:endParaRPr lang="ru-RU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Максимальная температура камеры 100 ℃</a:t>
            </a:r>
          </a:p>
          <a:p>
            <a:endParaRPr lang="ru-RU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Поддерживаемые материалы печати  </a:t>
            </a:r>
            <a:r>
              <a:rPr 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ABS, PLA, HIPS, PVA, ASA, PETG,</a:t>
            </a:r>
            <a:r>
              <a:rPr lang="ru-RU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ABS/PC, TPU, PC, FLEX, SBS,</a:t>
            </a:r>
            <a:r>
              <a:rPr lang="ru-RU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NYLON</a:t>
            </a:r>
            <a:endParaRPr lang="ru-RU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ru-RU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Область печати (В Х Ш Х Г) 2</a:t>
            </a:r>
            <a:r>
              <a:rPr 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ru-RU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0Х</a:t>
            </a:r>
            <a:r>
              <a:rPr 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297</a:t>
            </a:r>
            <a:r>
              <a:rPr lang="ru-RU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Х</a:t>
            </a:r>
            <a:r>
              <a:rPr 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210</a:t>
            </a:r>
            <a:r>
              <a:rPr lang="ru-RU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мм</a:t>
            </a:r>
          </a:p>
          <a:p>
            <a:pPr algn="ctr"/>
            <a:endParaRPr lang="ru-RU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75226" y="116632"/>
            <a:ext cx="8789262" cy="576064"/>
          </a:xfrm>
          <a:prstGeom prst="roundRect">
            <a:avLst/>
          </a:prstGeom>
          <a:solidFill>
            <a:srgbClr val="C09367">
              <a:alpha val="60000"/>
            </a:srgbClr>
          </a:solidFill>
          <a:ln>
            <a:solidFill>
              <a:srgbClr val="E04E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3D </a:t>
            </a:r>
            <a:r>
              <a:rPr lang="ru-RU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принтер </a:t>
            </a:r>
            <a:r>
              <a:rPr lang="en-US" sz="2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VolgoBot</a:t>
            </a: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FFF2.0</a:t>
            </a:r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17357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YandexDisk\ВУЗ\2018 Клементьев\Центр прототипирования\Логотип\лого ЦП для вывески 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9464" y="5855174"/>
            <a:ext cx="4824536" cy="952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5157224" y="908720"/>
            <a:ext cx="3816424" cy="4946454"/>
          </a:xfrm>
          <a:prstGeom prst="roundRect">
            <a:avLst/>
          </a:prstGeom>
          <a:solidFill>
            <a:srgbClr val="C09367">
              <a:alpha val="60000"/>
            </a:srgbClr>
          </a:solidFill>
          <a:ln>
            <a:solidFill>
              <a:srgbClr val="E04E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Технология печати</a:t>
            </a:r>
            <a:r>
              <a:rPr 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FDM / FFF </a:t>
            </a:r>
          </a:p>
          <a:p>
            <a:endParaRPr lang="ru-RU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Температура экструдеров до 550°</a:t>
            </a:r>
            <a:r>
              <a:rPr 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</a:t>
            </a:r>
          </a:p>
          <a:p>
            <a:endParaRPr lang="ru-RU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Максимальная температура камеры </a:t>
            </a:r>
            <a:r>
              <a:rPr 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ru-RU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00 ℃</a:t>
            </a:r>
          </a:p>
          <a:p>
            <a:endParaRPr lang="ru-RU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Вакуумная платформа с автоматическим выравниванием</a:t>
            </a:r>
            <a:endParaRPr lang="en-US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ru-RU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Поддерживаемые материалы печати </a:t>
            </a:r>
            <a:r>
              <a:rPr 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PEEK, ULTEM, PPSU</a:t>
            </a:r>
            <a:endParaRPr lang="ru-RU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ru-RU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Область печати (В Х Ш Х Г) </a:t>
            </a:r>
            <a:r>
              <a:rPr 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400</a:t>
            </a:r>
            <a:r>
              <a:rPr lang="ru-RU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Х</a:t>
            </a:r>
            <a:r>
              <a:rPr 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300</a:t>
            </a:r>
            <a:r>
              <a:rPr lang="ru-RU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Х</a:t>
            </a:r>
            <a:r>
              <a:rPr 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300</a:t>
            </a:r>
            <a:r>
              <a:rPr lang="ru-RU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мм</a:t>
            </a:r>
          </a:p>
          <a:p>
            <a:pPr algn="ctr"/>
            <a:endParaRPr lang="ru-RU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75226" y="116632"/>
            <a:ext cx="8789262" cy="576064"/>
          </a:xfrm>
          <a:prstGeom prst="roundRect">
            <a:avLst/>
          </a:prstGeom>
          <a:solidFill>
            <a:srgbClr val="C09367">
              <a:alpha val="60000"/>
            </a:srgbClr>
          </a:solidFill>
          <a:ln>
            <a:solidFill>
              <a:srgbClr val="E04E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3D </a:t>
            </a:r>
            <a:r>
              <a:rPr lang="en-US" sz="2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принтер</a:t>
            </a: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«3D LIFE THERMO»</a:t>
            </a:r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 descr="D:\YandexDisk\ВУЗ\2018 Клементьев\Центр прототипирования\Мероприятия 2019\КС-2\Фото к презентации\Voltehn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908720"/>
            <a:ext cx="3146513" cy="4946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79264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YandexDisk\ВУЗ\2018 Клементьев\Центр прототипирования\Логотип\лого ЦП для вывески 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9464" y="5855174"/>
            <a:ext cx="4824536" cy="952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175226" y="3933056"/>
            <a:ext cx="8789262" cy="1922118"/>
          </a:xfrm>
          <a:prstGeom prst="roundRect">
            <a:avLst/>
          </a:prstGeom>
          <a:solidFill>
            <a:srgbClr val="C09367">
              <a:alpha val="60000"/>
            </a:srgbClr>
          </a:solidFill>
          <a:ln>
            <a:solidFill>
              <a:srgbClr val="E04E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 управляемых оси </a:t>
            </a:r>
            <a:r>
              <a:rPr 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                   Возможность работы приводным инструментом</a:t>
            </a:r>
            <a:endParaRPr lang="en-US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ru-RU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Максимальный диаметр обточки              Максимальная длина обточки </a:t>
            </a:r>
          </a:p>
          <a:p>
            <a:r>
              <a:rPr lang="ru-RU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300 мм                                                        450 мм</a:t>
            </a:r>
          </a:p>
          <a:p>
            <a:endParaRPr lang="ru-RU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Скорость шпинделя 25-3000 об/мин         Скорость подачи 0,001 – 1000 мм/об</a:t>
            </a:r>
          </a:p>
          <a:p>
            <a:endParaRPr lang="ru-RU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Мощность 7,5 кВт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75226" y="116632"/>
            <a:ext cx="8789262" cy="576064"/>
          </a:xfrm>
          <a:prstGeom prst="roundRect">
            <a:avLst/>
          </a:prstGeom>
          <a:solidFill>
            <a:srgbClr val="C09367">
              <a:alpha val="60000"/>
            </a:srgbClr>
          </a:solidFill>
          <a:ln>
            <a:solidFill>
              <a:srgbClr val="E04E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Токарный центр </a:t>
            </a:r>
            <a:r>
              <a:rPr lang="ru-RU" sz="2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Okuma</a:t>
            </a:r>
            <a:r>
              <a:rPr lang="ru-RU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Genos</a:t>
            </a:r>
            <a:r>
              <a:rPr lang="ru-RU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L-300M</a:t>
            </a:r>
          </a:p>
        </p:txBody>
      </p:sp>
      <p:pic>
        <p:nvPicPr>
          <p:cNvPr id="6146" name="Picture 2" descr="D:\YandexDisk\ВУЗ\2018 Клементьев\Центр прототипирования\Мероприятия 2019\КС-2\Фото к презентации\Окума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075" y="874440"/>
            <a:ext cx="6087695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6794" y="876609"/>
            <a:ext cx="2477694" cy="1269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6795" y="2422119"/>
            <a:ext cx="2477694" cy="1232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18498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YandexDisk\ВУЗ\2018 Клементьев\Центр прототипирования\Логотип\лого ЦП для вывески 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9464" y="5855174"/>
            <a:ext cx="4824536" cy="952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172669" y="4149080"/>
            <a:ext cx="8789262" cy="1706094"/>
          </a:xfrm>
          <a:prstGeom prst="roundRect">
            <a:avLst/>
          </a:prstGeom>
          <a:solidFill>
            <a:srgbClr val="C09367">
              <a:alpha val="60000"/>
            </a:srgbClr>
          </a:solidFill>
          <a:ln>
            <a:solidFill>
              <a:srgbClr val="E04E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 управляемых оси                                    Максимальная частота вращения 12000 об/мин</a:t>
            </a:r>
          </a:p>
          <a:p>
            <a:endParaRPr lang="ru-RU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Перемещение по оси </a:t>
            </a:r>
            <a:r>
              <a:rPr 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x </a:t>
            </a:r>
            <a:r>
              <a:rPr lang="ru-RU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1050 мм               Магазин на 30 инструментов   </a:t>
            </a:r>
          </a:p>
          <a:p>
            <a:r>
              <a:rPr lang="ru-RU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Перемещение по оси </a:t>
            </a:r>
            <a:r>
              <a:rPr 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y 530</a:t>
            </a:r>
            <a:r>
              <a:rPr lang="ru-RU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мм</a:t>
            </a:r>
          </a:p>
          <a:p>
            <a:r>
              <a:rPr lang="ru-RU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Перемещение по оси </a:t>
            </a:r>
            <a:r>
              <a:rPr 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z 510</a:t>
            </a:r>
            <a:r>
              <a:rPr lang="ru-RU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мм                 Мощность 11 кВт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75226" y="116632"/>
            <a:ext cx="8789262" cy="576064"/>
          </a:xfrm>
          <a:prstGeom prst="roundRect">
            <a:avLst/>
          </a:prstGeom>
          <a:solidFill>
            <a:srgbClr val="C09367">
              <a:alpha val="60000"/>
            </a:srgbClr>
          </a:solidFill>
          <a:ln>
            <a:solidFill>
              <a:srgbClr val="E04E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Фрезерный центр </a:t>
            </a: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Mazak VCN-530</a:t>
            </a:r>
            <a:r>
              <a:rPr lang="ru-RU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</a:t>
            </a: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</a:t>
            </a:r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0" name="Picture 2" descr="D:\YandexDisk\ВУЗ\2018 Клементьев\Центр прототипирования\Мероприятия 2019\КС-2\Фото к презентации\VCN-530C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0899"/>
            <a:ext cx="5252175" cy="3939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купить ЧПУ фрезерования 4 оси,ЧПУ фрезерования 4 оси цена,ЧПУ фрезерования 4 оси бренды,ЧПУ фрезерования 4 оси производитель;ЧПУ фрезерования 4 оси Цитаты;ЧПУ фрезерования 4 оси компани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0405" y="1052736"/>
            <a:ext cx="4051526" cy="2633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97498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YandexDisk\ВУЗ\2018 Клементьев\Центр прототипирования\Логотип\лого ЦП для вывески 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9464" y="5855174"/>
            <a:ext cx="4824536" cy="952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5148063" y="875184"/>
            <a:ext cx="3813867" cy="4979990"/>
          </a:xfrm>
          <a:prstGeom prst="roundRect">
            <a:avLst/>
          </a:prstGeom>
          <a:solidFill>
            <a:srgbClr val="C09367">
              <a:alpha val="60000"/>
            </a:srgbClr>
          </a:solidFill>
          <a:ln>
            <a:solidFill>
              <a:srgbClr val="E04E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Обрабатываемые материалы:          дерево,</a:t>
            </a:r>
          </a:p>
          <a:p>
            <a:r>
              <a:rPr lang="ru-RU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фанера,</a:t>
            </a:r>
          </a:p>
          <a:p>
            <a:r>
              <a:rPr lang="ru-RU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пластики,</a:t>
            </a:r>
          </a:p>
          <a:p>
            <a:r>
              <a:rPr lang="ru-RU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оргстекло,</a:t>
            </a:r>
          </a:p>
          <a:p>
            <a:r>
              <a:rPr lang="ru-RU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картон,</a:t>
            </a:r>
          </a:p>
          <a:p>
            <a:r>
              <a:rPr lang="ru-RU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войлок,</a:t>
            </a:r>
          </a:p>
          <a:p>
            <a:r>
              <a:rPr lang="ru-RU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кожа</a:t>
            </a:r>
          </a:p>
          <a:p>
            <a:endParaRPr lang="ru-RU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Рабочая зона 1000 Х 1500 мм</a:t>
            </a:r>
          </a:p>
          <a:p>
            <a:endParaRPr lang="ru-RU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Мощность 80 Вт</a:t>
            </a:r>
          </a:p>
          <a:p>
            <a:endParaRPr lang="ru-RU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ru-RU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75226" y="116632"/>
            <a:ext cx="8789262" cy="576064"/>
          </a:xfrm>
          <a:prstGeom prst="roundRect">
            <a:avLst/>
          </a:prstGeom>
          <a:solidFill>
            <a:srgbClr val="C09367">
              <a:alpha val="60000"/>
            </a:srgbClr>
          </a:solidFill>
          <a:ln>
            <a:solidFill>
              <a:srgbClr val="E04E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Лазерный гравер</a:t>
            </a:r>
          </a:p>
        </p:txBody>
      </p:sp>
      <p:pic>
        <p:nvPicPr>
          <p:cNvPr id="8194" name="Picture 2" descr="D:\YandexDisk\ВУЗ\2018 Клементьев\Центр прототипирования\Мероприятия 2019\КС-2\Фото к презентации\Лазер дерево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26" y="1733062"/>
            <a:ext cx="4831141" cy="3264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918417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651</TotalTime>
  <Words>516</Words>
  <Application>Microsoft Office PowerPoint</Application>
  <PresentationFormat>Экран (4:3)</PresentationFormat>
  <Paragraphs>111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6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Евгений Фролов</dc:creator>
  <cp:lastModifiedBy>user</cp:lastModifiedBy>
  <cp:revision>49</cp:revision>
  <dcterms:created xsi:type="dcterms:W3CDTF">2019-12-18T12:33:54Z</dcterms:created>
  <dcterms:modified xsi:type="dcterms:W3CDTF">2020-07-14T07:17:11Z</dcterms:modified>
</cp:coreProperties>
</file>